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80" r:id="rId3"/>
    <p:sldId id="281" r:id="rId4"/>
    <p:sldId id="258" r:id="rId5"/>
    <p:sldId id="282" r:id="rId6"/>
    <p:sldId id="283" r:id="rId7"/>
    <p:sldId id="260" r:id="rId8"/>
    <p:sldId id="284" r:id="rId9"/>
    <p:sldId id="263" r:id="rId10"/>
    <p:sldId id="285" r:id="rId11"/>
    <p:sldId id="276" r:id="rId12"/>
    <p:sldId id="286" r:id="rId13"/>
    <p:sldId id="273" r:id="rId14"/>
    <p:sldId id="27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9698" autoAdjust="0"/>
  </p:normalViewPr>
  <p:slideViewPr>
    <p:cSldViewPr>
      <p:cViewPr varScale="1">
        <p:scale>
          <a:sx n="63" d="100"/>
          <a:sy n="63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19.02.2021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13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19.02.2021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78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19.02.2021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52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19.02.2021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75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19.02.2021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83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19.02.2021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34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19.02.2021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42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19.02.2021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9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19.02.2021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21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19.02.2021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92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19.02.2021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4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19.02.2021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536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4091" y="2636298"/>
            <a:ext cx="8329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«Безопасная дорога на автомобиле в детский сад»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4293095"/>
            <a:ext cx="5519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Воспитатели</a:t>
            </a:r>
            <a:r>
              <a:rPr lang="ru-RU" sz="2400" smtClean="0">
                <a:solidFill>
                  <a:prstClr val="black"/>
                </a:solidFill>
              </a:rPr>
              <a:t>: </a:t>
            </a:r>
            <a:r>
              <a:rPr lang="ru-RU" sz="2400" smtClean="0">
                <a:solidFill>
                  <a:prstClr val="black"/>
                </a:solidFill>
              </a:rPr>
              <a:t>Орехова </a:t>
            </a:r>
            <a:r>
              <a:rPr lang="ru-RU" sz="2400" dirty="0" smtClean="0">
                <a:solidFill>
                  <a:prstClr val="black"/>
                </a:solidFill>
              </a:rPr>
              <a:t>Е.А.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Родители: Буланова О.Е., Буланов С.А.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621" y="789638"/>
            <a:ext cx="8077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Государственное Бюджетное Профессиональное Образовательное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Учреждение Самарской Области «Чапаевский Губернский Колледж</a:t>
            </a:r>
          </a:p>
          <a:p>
            <a:r>
              <a:rPr lang="ru-RU" dirty="0">
                <a:solidFill>
                  <a:prstClr val="black"/>
                </a:solidFill>
              </a:rPr>
              <a:t>и</a:t>
            </a:r>
            <a:r>
              <a:rPr lang="ru-RU" dirty="0" smtClean="0">
                <a:solidFill>
                  <a:prstClr val="black"/>
                </a:solidFill>
              </a:rPr>
              <a:t>м. О. </a:t>
            </a:r>
            <a:r>
              <a:rPr lang="ru-RU" dirty="0" err="1" smtClean="0">
                <a:solidFill>
                  <a:prstClr val="black"/>
                </a:solidFill>
              </a:rPr>
              <a:t>Колычева</a:t>
            </a:r>
            <a:r>
              <a:rPr lang="ru-RU" dirty="0" smtClean="0">
                <a:solidFill>
                  <a:prstClr val="black"/>
                </a:solidFill>
              </a:rPr>
              <a:t>» Образовательная Программа  </a:t>
            </a:r>
            <a:r>
              <a:rPr lang="ru-RU" dirty="0">
                <a:solidFill>
                  <a:prstClr val="black"/>
                </a:solidFill>
              </a:rPr>
              <a:t>Д</a:t>
            </a:r>
            <a:r>
              <a:rPr lang="ru-RU" dirty="0" smtClean="0">
                <a:solidFill>
                  <a:prstClr val="black"/>
                </a:solidFill>
              </a:rPr>
              <a:t>ошкольного </a:t>
            </a:r>
            <a:r>
              <a:rPr lang="ru-RU" dirty="0">
                <a:solidFill>
                  <a:prstClr val="black"/>
                </a:solidFill>
              </a:rPr>
              <a:t>О</a:t>
            </a:r>
            <a:r>
              <a:rPr lang="ru-RU" dirty="0" smtClean="0">
                <a:solidFill>
                  <a:prstClr val="black"/>
                </a:solidFill>
              </a:rPr>
              <a:t>бразования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6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2776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ru-RU" sz="30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122" name="Picture 2" descr="C:\Users\User\Desktop\фотки для книги\5Jh6fQTCB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3740"/>
            <a:ext cx="4392488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3356992"/>
            <a:ext cx="3999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Папа – молодец у нас,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Он водитель просто класс!</a:t>
            </a:r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txvV-c2ErZ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1" y="980728"/>
            <a:ext cx="84249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5733256"/>
            <a:ext cx="3991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Ехали мы, ехали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И в детский сад приехали!</a:t>
            </a:r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65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2776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ru-RU" sz="30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7170" name="Picture 2" descr="C:\Users\User\Desktop\фотки для книги\VwWDeSeJr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11164"/>
            <a:ext cx="7608168" cy="469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5785103"/>
            <a:ext cx="6298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В детском садике мы по правилам играем,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Про ПДД не забываем!</a:t>
            </a:r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фотки для книги\7QLHKRg4KW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63" y="908720"/>
            <a:ext cx="725558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5517232"/>
            <a:ext cx="6391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Наш стенд папам и мамам напоминает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Молодец тот, кто правила ПДД соблюдает!</a:t>
            </a:r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12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4293096"/>
            <a:ext cx="4158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Правила ПДД нужно знать </a:t>
            </a:r>
          </a:p>
          <a:p>
            <a:r>
              <a:rPr lang="ru-RU" sz="2400" dirty="0">
                <a:solidFill>
                  <a:srgbClr val="0070C0"/>
                </a:solidFill>
                <a:latin typeface="Georgia" pitchFamily="18" charset="0"/>
              </a:rPr>
              <a:t>И</a:t>
            </a: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 вам, и нам, </a:t>
            </a:r>
          </a:p>
          <a:p>
            <a:r>
              <a:rPr lang="ru-RU" sz="2400" dirty="0">
                <a:solidFill>
                  <a:srgbClr val="0070C0"/>
                </a:solidFill>
                <a:latin typeface="Georgia" pitchFamily="18" charset="0"/>
              </a:rPr>
              <a:t>И</a:t>
            </a: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 взрослым, и малышам!</a:t>
            </a:r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ки для книги\2fObcnuXBI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" y="1054700"/>
            <a:ext cx="459105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7794" y="3389027"/>
            <a:ext cx="4738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Мы едим в детский сад,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И этому малыш наш очень рад!</a:t>
            </a:r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7857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Каждый день, каждый день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Папе и маме не лень пристегивать ремень!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7890" name="Picture 2" descr="Картинки по запросу анимация пдд"/>
          <p:cNvPicPr>
            <a:picLocks noChangeAspect="1" noChangeArrowheads="1"/>
          </p:cNvPicPr>
          <p:nvPr/>
        </p:nvPicPr>
        <p:blipFill>
          <a:blip r:embed="rId2"/>
          <a:srcRect l="4882"/>
          <a:stretch>
            <a:fillRect/>
          </a:stretch>
        </p:blipFill>
        <p:spPr bwMode="auto">
          <a:xfrm>
            <a:off x="4139952" y="1907432"/>
            <a:ext cx="4829903" cy="3643314"/>
          </a:xfrm>
          <a:prstGeom prst="rect">
            <a:avLst/>
          </a:prstGeom>
          <a:noFill/>
        </p:spPr>
      </p:pic>
      <p:pic>
        <p:nvPicPr>
          <p:cNvPr id="1026" name="Picture 2" descr="C:\Users\User\Desktop\фотки для книги\5-xSxqbQbO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6626"/>
            <a:ext cx="3448918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2776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ru-RU" sz="30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098" name="Picture 2" descr="C:\Users\User\Desktop\фотки для книги\cySic4M9e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88320"/>
            <a:ext cx="3873500" cy="44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ки для книги\DZEMouxeL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11164"/>
            <a:ext cx="3873500" cy="44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1562" y="5589240"/>
            <a:ext cx="4706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Посадил в машину малыша,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Значит нужно ехать не  спеша!  </a:t>
            </a:r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и по запросу анимация пешеходный перех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908720"/>
            <a:ext cx="2915816" cy="3405074"/>
          </a:xfrm>
          <a:prstGeom prst="rect">
            <a:avLst/>
          </a:prstGeom>
          <a:noFill/>
        </p:spPr>
      </p:pic>
      <p:pic>
        <p:nvPicPr>
          <p:cNvPr id="33798" name="Picture 6" descr="Картинки по запросу анимация пешеходный перехо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772" y="4437112"/>
            <a:ext cx="1866900" cy="1895476"/>
          </a:xfrm>
          <a:prstGeom prst="rect">
            <a:avLst/>
          </a:prstGeom>
          <a:noFill/>
        </p:spPr>
      </p:pic>
      <p:pic>
        <p:nvPicPr>
          <p:cNvPr id="2050" name="Picture 2" descr="C:\Users\User\Desktop\фотки для книги\WZEqCvKe6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8720"/>
            <a:ext cx="5364088" cy="340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2350" y="2790300"/>
            <a:ext cx="50775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 smtClean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2400" dirty="0" smtClean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Зебра </a:t>
            </a:r>
            <a:r>
              <a:rPr lang="ru-RU" sz="2400" dirty="0">
                <a:solidFill>
                  <a:srgbClr val="0070C0"/>
                </a:solidFill>
                <a:latin typeface="Georgia" pitchFamily="18" charset="0"/>
              </a:rPr>
              <a:t>это не просто черно-белые полоски!</a:t>
            </a:r>
          </a:p>
          <a:p>
            <a:pPr lvl="0"/>
            <a:r>
              <a:rPr lang="ru-RU" sz="2400" dirty="0">
                <a:solidFill>
                  <a:srgbClr val="0070C0"/>
                </a:solidFill>
                <a:latin typeface="Georgia" pitchFamily="18" charset="0"/>
              </a:rPr>
              <a:t>Зебра, пешеходам идти велит,</a:t>
            </a:r>
          </a:p>
          <a:p>
            <a:pPr lvl="0"/>
            <a:r>
              <a:rPr lang="ru-RU" sz="2400" dirty="0">
                <a:solidFill>
                  <a:srgbClr val="0070C0"/>
                </a:solidFill>
                <a:latin typeface="Georgia" pitchFamily="18" charset="0"/>
              </a:rPr>
              <a:t>А машина в это время стоит.</a:t>
            </a:r>
          </a:p>
        </p:txBody>
      </p:sp>
    </p:spTree>
    <p:extLst>
      <p:ext uri="{BB962C8B-B14F-4D97-AF65-F5344CB8AC3E}">
        <p14:creationId xmlns:p14="http://schemas.microsoft.com/office/powerpoint/2010/main" val="33290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0" y="1700808"/>
            <a:ext cx="2695575" cy="2695576"/>
          </a:xfrm>
          <a:prstGeom prst="rect">
            <a:avLst/>
          </a:prstGeom>
          <a:noFill/>
        </p:spPr>
      </p:pic>
      <p:pic>
        <p:nvPicPr>
          <p:cNvPr id="1026" name="Picture 2" descr="C:\Users\User\Desktop\фотки для книги\kpvD4Z4R9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6336704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6581" y="4961247"/>
            <a:ext cx="82060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На перекрестке светофор стоит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И ребятам говорит: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Красный – стой и никуда не ходи,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Желтый – приготовься, но еще жди,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Зеленый – иди, теперь тебе открыты все дороги и пути!</a:t>
            </a:r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2776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ru-RU" sz="30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6146" name="Picture 2" descr="C:\Users\User\Desktop\фотки для книги\4EZJCT3kPF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1163"/>
            <a:ext cx="4392488" cy="568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4118" y="3140968"/>
            <a:ext cx="3902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Все машины стоят, ждут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Когда же поезда пройдут!</a:t>
            </a:r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рядом дети знак"/>
          <p:cNvPicPr>
            <a:picLocks noChangeAspect="1" noChangeArrowheads="1"/>
          </p:cNvPicPr>
          <p:nvPr/>
        </p:nvPicPr>
        <p:blipFill>
          <a:blip r:embed="rId2"/>
          <a:srcRect l="20649" t="5700" r="25167" b="6774"/>
          <a:stretch>
            <a:fillRect/>
          </a:stretch>
        </p:blipFill>
        <p:spPr bwMode="auto">
          <a:xfrm>
            <a:off x="444080" y="4437112"/>
            <a:ext cx="2529400" cy="2204864"/>
          </a:xfrm>
          <a:prstGeom prst="rect">
            <a:avLst/>
          </a:prstGeom>
          <a:noFill/>
        </p:spPr>
      </p:pic>
      <p:pic>
        <p:nvPicPr>
          <p:cNvPr id="32772" name="Picture 4" descr="Картинки по запросу осторожно дети"/>
          <p:cNvPicPr>
            <a:picLocks noChangeAspect="1" noChangeArrowheads="1"/>
          </p:cNvPicPr>
          <p:nvPr/>
        </p:nvPicPr>
        <p:blipFill>
          <a:blip r:embed="rId3"/>
          <a:srcRect l="2988" t="3000" r="7370" b="3999"/>
          <a:stretch>
            <a:fillRect/>
          </a:stretch>
        </p:blipFill>
        <p:spPr bwMode="auto">
          <a:xfrm>
            <a:off x="285720" y="836712"/>
            <a:ext cx="2846120" cy="3456384"/>
          </a:xfrm>
          <a:prstGeom prst="rect">
            <a:avLst/>
          </a:prstGeom>
          <a:noFill/>
        </p:spPr>
      </p:pic>
      <p:pic>
        <p:nvPicPr>
          <p:cNvPr id="3074" name="Picture 2" descr="C:\Users\User\Desktop\фотки для книги\-iI1TY3SM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07088"/>
            <a:ext cx="5652120" cy="358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5157192"/>
            <a:ext cx="4737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Водитель, ты на зебре не зевай!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Пешеходов пропускай!</a:t>
            </a:r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2776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ru-RU" sz="30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9218" name="Picture 2" descr="C:\Users\User\Desktop\фотки для книги\GakCE31jtT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133475"/>
            <a:ext cx="813435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749805"/>
            <a:ext cx="7427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Для того чтобы по дороге ездить весело и дружно,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Правила ПДД знать нужно!</a:t>
            </a:r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251</TotalTime>
  <Words>241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Constantia</vt:lpstr>
      <vt:lpstr>Georgia</vt:lpstr>
      <vt:lpstr>Wingdings 2</vt:lpstr>
      <vt:lpstr>Поток</vt:lpstr>
      <vt:lpstr>1_Поток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Пелагея</dc:creator>
  <cp:lastModifiedBy>Komp</cp:lastModifiedBy>
  <cp:revision>32</cp:revision>
  <dcterms:created xsi:type="dcterms:W3CDTF">2017-09-12T09:17:26Z</dcterms:created>
  <dcterms:modified xsi:type="dcterms:W3CDTF">2021-02-19T10:11:18Z</dcterms:modified>
</cp:coreProperties>
</file>